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70" r:id="rId12"/>
    <p:sldId id="271" r:id="rId13"/>
    <p:sldId id="268" r:id="rId14"/>
    <p:sldId id="269" r:id="rId15"/>
    <p:sldId id="267" r:id="rId16"/>
    <p:sldId id="274" r:id="rId17"/>
    <p:sldId id="272" r:id="rId18"/>
    <p:sldId id="273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249" autoAdjust="0"/>
  </p:normalViewPr>
  <p:slideViewPr>
    <p:cSldViewPr snapToGrid="0">
      <p:cViewPr varScale="1">
        <p:scale>
          <a:sx n="67" d="100"/>
          <a:sy n="67" d="100"/>
        </p:scale>
        <p:origin x="1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E6534F-009F-4C65-B20D-CA6EFDC69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DE8C08-7AF8-45C5-8D5E-987EEFF41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11DE3D-5799-4BBC-B195-A21B87897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E024F-9F37-41F2-A15C-4D0225F65340}" type="datetimeFigureOut">
              <a:rPr lang="es-CO" smtClean="0"/>
              <a:t>22/11/2018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F2E12D-1743-4D1E-83DE-EC7641426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FC4971-EF27-4494-BC65-ABEA95109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B774-459D-4888-8ADA-B21F958D5F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960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AAC04E-FB85-4FCF-AE3A-A263CDFD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C3E271-6334-4A5B-B698-B580E272F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8AA467-052F-4EBA-806F-EF7B5D8A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E024F-9F37-41F2-A15C-4D0225F65340}" type="datetimeFigureOut">
              <a:rPr lang="es-CO" smtClean="0"/>
              <a:t>22/11/2018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E280EF-77EA-4BFA-90C1-4CFF9A14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90B983-A80A-4806-A664-24C62598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B774-459D-4888-8ADA-B21F958D5F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895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5E4CD2C-ADF4-4FA3-B3FE-2C250615D7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B205619-A65D-4B43-A8A5-C65523128B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3CB22B-D083-4512-A5CF-CC7465230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E024F-9F37-41F2-A15C-4D0225F65340}" type="datetimeFigureOut">
              <a:rPr lang="es-CO" smtClean="0"/>
              <a:t>22/11/2018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58F17C-5139-46EC-A6B8-F4668BCD7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FB3107-65F1-41F6-875E-52CC0798D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B774-459D-4888-8ADA-B21F958D5F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0648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837CC-D749-4F32-850C-4FD19377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570F30-11E6-4167-9C9C-7471EA7AE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A47182-C4DC-4BEB-90A7-4324E7E48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E024F-9F37-41F2-A15C-4D0225F65340}" type="datetimeFigureOut">
              <a:rPr lang="es-CO" smtClean="0"/>
              <a:t>22/11/2018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3931BA-D2D4-4EB3-8F6D-902655B6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879C4B-04F2-4669-BC70-54BEB54B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B774-459D-4888-8ADA-B21F958D5F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52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CC0756-E549-4E75-A9FD-D6C86A2A2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047E9F-61A4-4C53-995C-A17820511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7EEE5E-DC29-411E-9D0B-CCFB5347B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E024F-9F37-41F2-A15C-4D0225F65340}" type="datetimeFigureOut">
              <a:rPr lang="es-CO" smtClean="0"/>
              <a:t>22/11/2018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5318FC-C475-4EA7-833F-E966DA9A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D8A528-D192-44E9-8122-4E8F67D5A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B774-459D-4888-8ADA-B21F958D5F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9014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A8FB75-DE28-443F-AD11-E0E49C27E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625D22-02A3-490E-B21A-0A3AE262C9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D73D764-83BF-44B2-8C28-AFC7E4B78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19F9D9-1275-476F-8C4E-E4FF20C97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E024F-9F37-41F2-A15C-4D0225F65340}" type="datetimeFigureOut">
              <a:rPr lang="es-CO" smtClean="0"/>
              <a:t>22/11/2018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AC1911-C601-48C2-986A-860050EBA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C11F0C-E89C-4BC4-ACB2-42168D9E2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B774-459D-4888-8ADA-B21F958D5F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9424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3AE02E-FF90-42AC-B003-44447001E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E075E4-D972-4A88-8B7E-677BB010F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B7244C-C4EA-4994-A62D-D6C1F8F9D0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C2B947-C262-4E19-ABED-86A120635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C9E7600-A6B2-4F87-989F-08276A4941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17C64B7-FE35-4557-854D-3CA042259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E024F-9F37-41F2-A15C-4D0225F65340}" type="datetimeFigureOut">
              <a:rPr lang="es-CO" smtClean="0"/>
              <a:t>22/11/2018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8DEF774-B8EE-4477-B903-8F0303D9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97DD853-30B3-49E1-A424-0812086CE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B774-459D-4888-8ADA-B21F958D5F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135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D6A0D-6AE9-4BA4-8CB0-7E903FD7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B96DFED-17F5-4E44-8CFC-6D4F4C9CA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E024F-9F37-41F2-A15C-4D0225F65340}" type="datetimeFigureOut">
              <a:rPr lang="es-CO" smtClean="0"/>
              <a:t>22/11/2018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DCF5236-FE2F-408C-BB20-294C2E00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0556263-1DD5-4776-92B0-9A13CFCC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B774-459D-4888-8ADA-B21F958D5F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0276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98A6884-1632-443B-B500-52B55E9F2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E024F-9F37-41F2-A15C-4D0225F65340}" type="datetimeFigureOut">
              <a:rPr lang="es-CO" smtClean="0"/>
              <a:t>22/11/2018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95E5DE1-9B57-4650-A4E2-41B1D4F1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B7558D-7385-4273-8C91-4ECBEFAE8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B774-459D-4888-8ADA-B21F958D5F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9610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DCC93C-0433-4B78-B30D-1AA73175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09AE8C-9793-43F5-B386-94D486B97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DEEA54-DA3C-43CB-B05F-6D3D184AF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E66A4A-1C9E-4055-9B8A-77A56A18E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E024F-9F37-41F2-A15C-4D0225F65340}" type="datetimeFigureOut">
              <a:rPr lang="es-CO" smtClean="0"/>
              <a:t>22/11/2018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72DC35-379B-4650-853F-2D380B096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971EF6-48D6-4748-8C60-1ADFFD5F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B774-459D-4888-8ADA-B21F958D5F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1528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A7FA2F-9F85-4E25-83D6-4F519E2F0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61D5892-81A2-44C0-9ACB-A3B3E0FE40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8C6723-80C4-4A4D-A351-CFA9E64A8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ADAA7B4-AB3E-4121-8213-171293850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E024F-9F37-41F2-A15C-4D0225F65340}" type="datetimeFigureOut">
              <a:rPr lang="es-CO" smtClean="0"/>
              <a:t>22/11/2018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53B8C4-AE12-48DA-98B7-E86A4399B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B21B4E-3A27-413C-8A8F-22E03214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6B774-459D-4888-8ADA-B21F958D5F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6599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419BBA6-676C-4993-B85D-D30549267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341900-926D-4E0B-A178-1ED487A3B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8B8DFB-DEC9-477C-95CE-F926369ED3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E024F-9F37-41F2-A15C-4D0225F65340}" type="datetimeFigureOut">
              <a:rPr lang="es-CO" smtClean="0"/>
              <a:t>22/11/2018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D24799-6792-4D14-B763-1269E3924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483562-E710-414F-820A-B22592F1A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6B774-459D-4888-8ADA-B21F958D5F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9361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F9421E-4A93-44A2-80C4-E0C608EE00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44F3E9-7A03-4849-814C-93FD225BE9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1FF63C-6C0F-4177-8F7C-3354471F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717"/>
            <a:ext cx="12192000" cy="668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7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5AB4364-4DBA-4CC4-984A-6800D421F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70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namarinaninina.jpg">
            <a:hlinkClick r:id="" action="ppaction://media"/>
            <a:extLst>
              <a:ext uri="{FF2B5EF4-FFF2-40B4-BE49-F238E27FC236}">
                <a16:creationId xmlns:a16="http://schemas.microsoft.com/office/drawing/2014/main" id="{6BB48E7B-8781-45F4-8F55-E7832FF0DC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5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44C4421-1C3F-4B3F-BD80-97D1AAA0E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45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7655869-1773-4174-8932-5AD7ACB3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34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76D5F90-C3AA-407F-AF67-AB0EA7DD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61"/>
            <a:ext cx="12192000" cy="682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55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711E451-B4FA-48F5-B529-F2BC36570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8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25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1283676-87E5-4DC5-A47C-C30C80F88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74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8F695CC-3EDC-4424-801D-4E59DD2FD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61"/>
            <a:ext cx="12192000" cy="682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17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D7DB9BB-5D00-48B8-8A52-251F55A94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96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C38C73F-0AF0-4F4D-9C29-066E97B52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60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2831F26-BE92-4699-828C-F49C0BA44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2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BD5BAF2-6718-4928-8B54-F871DA971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7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E7B2CB0-99D4-4DE9-8D61-94A86856E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4F3D98B-9077-4FC4-AAAB-AB65EF5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21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D842FD3-99A3-4AAF-8826-FCFD82B2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95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13ED387-6180-48EE-8B3D-250007A6E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17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3080839-8CEF-4FE6-AB13-D639D683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925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2014</TotalTime>
  <Words>0</Words>
  <Application>Microsoft Office PowerPoint</Application>
  <PresentationFormat>Panorámica</PresentationFormat>
  <Paragraphs>0</Paragraphs>
  <Slides>18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Mariana Mariana</dc:creator>
  <cp:lastModifiedBy>Mariana Mariana</cp:lastModifiedBy>
  <cp:revision>18</cp:revision>
  <dcterms:created xsi:type="dcterms:W3CDTF">2018-11-16T02:38:07Z</dcterms:created>
  <dcterms:modified xsi:type="dcterms:W3CDTF">2018-11-22T14:03:06Z</dcterms:modified>
</cp:coreProperties>
</file>